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bin" panose="020B0604020202020204" charset="0"/>
      <p:regular r:id="rId10"/>
    </p:embeddedFont>
    <p:embeddedFont>
      <p:font typeface="Unbounded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87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7858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Levando Pequenos Negócios para o Mercado Digital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4960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Parte II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0182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projeto visa conectar estudantes de tecnologia com microempresas locais, oferecendo soluções digitais personalizadas para impulsionar o crescimento e competitividade.</a:t>
            </a:r>
            <a:endParaRPr lang="en-US" sz="18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453676-2E2C-9BF9-F635-2D9EAA6F0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Desafio: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8420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Microempreendedores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Falta de recursos e conhecimento para modernizar seus negócios.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301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Estudantes de TI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Dificuldade em adquirir experiência prática no mercado de trabalho.</a:t>
            </a:r>
            <a:endParaRPr lang="en-US" sz="18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F06EA3-7613-08CD-A298-4043C014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Solução: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Criação de Sites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 presença online e alcançar novos clientes.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Redes Sociais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Impulsionar o marketing e engajar com o público.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3109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Catálogos Digitais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Oferecer produtos e serviços de forma moderna e organizada.</a:t>
            </a:r>
            <a:endParaRPr lang="en-US" sz="18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B9739EB-49AF-3C0F-3E5F-001816D71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216" y="458272"/>
            <a:ext cx="7699653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Storyboard: A História do Projeto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820222" y="1280279"/>
            <a:ext cx="22860" cy="649093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995898" y="1642943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644545" y="1467326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76347" y="1536978"/>
            <a:ext cx="11060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746647" y="1446609"/>
            <a:ext cx="282475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 ao Problema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746647" y="1791057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Microempreendedor: "Como modernizar meu negócio?"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995898" y="2752487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644545" y="2576870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38961" y="2646521"/>
            <a:ext cx="185261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746647" y="2556153"/>
            <a:ext cx="195714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Público-Alvo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746647" y="2900601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Estudante: "Preciso de experiência prática!"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995898" y="3862030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644545" y="3686413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37175" y="3756065"/>
            <a:ext cx="18883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46647" y="3665696"/>
            <a:ext cx="251317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Causa do Problema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746647" y="4010144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Desconexão entre o meio acadêmico e o mercado.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995898" y="4971574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644545" y="4795957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37295" y="4865608"/>
            <a:ext cx="18859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746647" y="4775240"/>
            <a:ext cx="304407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Apresentação da Solução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746647" y="5119687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Projeto Conexão: Criação de sites, redes sociais, catálogos digitais.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995898" y="6081117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644545" y="5905500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40628" y="5975152"/>
            <a:ext cx="18204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746647" y="5884783"/>
            <a:ext cx="291715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Exemplo de Colaboração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746647" y="6229231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Estudante: "Vamos criar um site para sua empresa!"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995898" y="7190661"/>
            <a:ext cx="582216" cy="22860"/>
          </a:xfrm>
          <a:prstGeom prst="roundRect">
            <a:avLst>
              <a:gd name="adj" fmla="val 109164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644545" y="7015043"/>
            <a:ext cx="374213" cy="374213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34794" y="7084695"/>
            <a:ext cx="19371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1746647" y="6994327"/>
            <a:ext cx="263699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Esperados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746647" y="7338774"/>
            <a:ext cx="1230153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Microempreendedor: "Minhas vendas estão crescendo!"</a:t>
            </a:r>
            <a:endParaRPr lang="en-US" sz="1300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AB252D11-1E64-D4B1-9DA7-58EA7B8F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404" y="756404"/>
            <a:ext cx="6716792" cy="67167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Storyboard</a:t>
            </a:r>
            <a:endParaRPr 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8829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290" y="853440"/>
            <a:ext cx="5417820" cy="2781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6006941"/>
            <a:ext cx="60276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Ficha de Conceito</a:t>
            </a:r>
            <a:endParaRPr 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E282BD-4DC0-C667-E127-48DEF877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Junte-se a Nós: Faça a Diferença</a:t>
            </a:r>
            <a:endParaRPr lang="en-US" sz="4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62603E-AE9C-2D10-65C0-7B2094A3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305" y="7692599"/>
            <a:ext cx="1879768" cy="4382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F6F144-97B3-F4D2-CA12-A150B956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986557"/>
            <a:ext cx="1552792" cy="438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198</Words>
  <Application>Microsoft Office PowerPoint</Application>
  <PresentationFormat>Personalizar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Unbounded</vt:lpstr>
      <vt:lpstr>Cabin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Andressa Emily</cp:lastModifiedBy>
  <cp:revision>2</cp:revision>
  <dcterms:created xsi:type="dcterms:W3CDTF">2024-11-30T01:22:00Z</dcterms:created>
  <dcterms:modified xsi:type="dcterms:W3CDTF">2024-11-30T01:24:24Z</dcterms:modified>
</cp:coreProperties>
</file>